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BD6C-A9EB-4001-B977-15FE0B6CD879}" type="datetimeFigureOut">
              <a:rPr lang="de-DE" smtClean="0"/>
              <a:t>14.09.2016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0324C-9217-4B89-AF81-8F289F7502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558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6BD6C-A9EB-4001-B977-15FE0B6CD879}" type="datetimeFigureOut">
              <a:rPr lang="de-DE" smtClean="0"/>
              <a:t>14.09.2016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0324C-9217-4B89-AF81-8F289F7502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276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SzPct val="100000"/>
            </a:pPr>
            <a:r>
              <a:rPr lang="de-DE" smtClean="0">
                <a:sym typeface="Arial" charset="0"/>
              </a:rPr>
              <a:t>Sinnvolles Handeln</a:t>
            </a:r>
            <a:endParaRPr lang="de-DE" dirty="0" smtClean="0">
              <a:sym typeface="Arial" charset="0"/>
            </a:endParaRPr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6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smtClean="0"/>
              <a:t>Gutes wird verbessert</a:t>
            </a:r>
            <a:endParaRPr lang="de-DE" b="1" dirty="0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1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smtClean="0"/>
              <a:t>Die Umsetzung</a:t>
            </a:r>
            <a:r>
              <a:rPr lang="de-DE" smtClean="0"/>
              <a:t>.</a:t>
            </a:r>
            <a:endParaRPr lang="de-DE" dirty="0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377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642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b="1" i="1" smtClean="0">
                <a:solidFill>
                  <a:srgbClr val="0070C0"/>
                </a:solidFill>
              </a:rPr>
              <a:t/>
            </a:r>
            <a:br>
              <a:rPr lang="de-DE" sz="2000" b="1" i="1" smtClean="0">
                <a:solidFill>
                  <a:srgbClr val="0070C0"/>
                </a:solidFill>
              </a:rPr>
            </a:br>
            <a:r>
              <a:rPr lang="de-DE" sz="2000" b="1" i="1" smtClean="0">
                <a:solidFill>
                  <a:srgbClr val="0070C0"/>
                </a:solidFill>
              </a:rPr>
              <a:t>Diese Leistungen  sind vor Ort schon bei der Reisebuchung möglich.</a:t>
            </a:r>
            <a:endParaRPr lang="de-DE" sz="2000" b="1" i="1" dirty="0" smtClean="0">
              <a:solidFill>
                <a:srgbClr val="0070C0"/>
              </a:solidFill>
            </a:endParaRPr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454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smtClean="0">
                <a:solidFill>
                  <a:srgbClr val="FFC000"/>
                </a:solidFill>
              </a:rPr>
              <a:t>Am  </a:t>
            </a:r>
            <a:r>
              <a:rPr lang="de-DE" sz="2400" smtClean="0">
                <a:solidFill>
                  <a:schemeClr val="tx1"/>
                </a:solidFill>
              </a:rPr>
              <a:t>Wanderort</a:t>
            </a:r>
            <a:r>
              <a:rPr lang="de-DE" sz="2400" smtClean="0">
                <a:solidFill>
                  <a:srgbClr val="FFC000"/>
                </a:solidFill>
              </a:rPr>
              <a:t>  </a:t>
            </a:r>
            <a:r>
              <a:rPr lang="de-DE" sz="2400" smtClean="0">
                <a:solidFill>
                  <a:srgbClr val="00B0F0"/>
                </a:solidFill>
              </a:rPr>
              <a:t>L</a:t>
            </a:r>
            <a:r>
              <a:rPr lang="de-DE" sz="240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de-DE" sz="2400" smtClean="0">
                <a:solidFill>
                  <a:srgbClr val="FFC000"/>
                </a:solidFill>
              </a:rPr>
              <a:t> P</a:t>
            </a:r>
            <a:r>
              <a:rPr lang="de-DE" sz="2400" smtClean="0">
                <a:solidFill>
                  <a:srgbClr val="FF0000"/>
                </a:solidFill>
              </a:rPr>
              <a:t>a</a:t>
            </a:r>
            <a:r>
              <a:rPr lang="de-DE" sz="2400" smtClean="0">
                <a:solidFill>
                  <a:srgbClr val="FFC000"/>
                </a:solidFill>
              </a:rPr>
              <a:t>l</a:t>
            </a:r>
            <a:r>
              <a:rPr lang="de-DE" sz="2400" smtClean="0">
                <a:solidFill>
                  <a:srgbClr val="7030A0"/>
                </a:solidFill>
              </a:rPr>
              <a:t>m</a:t>
            </a:r>
            <a:r>
              <a:rPr lang="de-DE" sz="2400" smtClean="0">
                <a:solidFill>
                  <a:srgbClr val="FFC000"/>
                </a:solidFill>
              </a:rPr>
              <a:t>a</a:t>
            </a:r>
            <a:endParaRPr lang="de-DE" sz="2400" dirty="0" smtClean="0">
              <a:solidFill>
                <a:srgbClr val="FFC000"/>
              </a:solidFill>
            </a:endParaRPr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92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Die Mehrwerte </a:t>
            </a:r>
            <a:endParaRPr lang="de-DE" dirty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413146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Bildschirmpräsentation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Larissa</vt:lpstr>
      <vt:lpstr>Sinnvolles Handeln</vt:lpstr>
      <vt:lpstr>Gutes wird verbessert</vt:lpstr>
      <vt:lpstr>Die Umsetzung.</vt:lpstr>
      <vt:lpstr>PowerPoint-Präsentation</vt:lpstr>
      <vt:lpstr> Diese Leistungen  sind vor Ort schon bei der Reisebuchung möglich.</vt:lpstr>
      <vt:lpstr>Am  Wanderort  La Palma</vt:lpstr>
      <vt:lpstr>Die Mehrwerte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Sinnvolles Handeln</dc:title>
  <dc:creator>Energa</dc:creator>
  <cp:lastModifiedBy>Energa</cp:lastModifiedBy>
  <cp:revision>1</cp:revision>
  <dcterms:created xsi:type="dcterms:W3CDTF">2016-09-14T17:00:04Z</dcterms:created>
  <dcterms:modified xsi:type="dcterms:W3CDTF">2016-09-14T17:00:04Z</dcterms:modified>
</cp:coreProperties>
</file>